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16E3-883C-4C4D-85A4-7B4EF74FA585}" v="5" dt="2023-02-09T18:25:09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Yaniz Carmona" userId="705d9c58-ffbb-4c25-9513-690adf9c6f27" providerId="ADAL" clId="{E3E716E3-883C-4C4D-85A4-7B4EF74FA585}"/>
    <pc:docChg chg="undo custSel addSld delSld modSld">
      <pc:chgData name="Daniel Yaniz Carmona" userId="705d9c58-ffbb-4c25-9513-690adf9c6f27" providerId="ADAL" clId="{E3E716E3-883C-4C4D-85A4-7B4EF74FA585}" dt="2023-02-09T19:34:09.398" v="231" actId="22"/>
      <pc:docMkLst>
        <pc:docMk/>
      </pc:docMkLst>
      <pc:sldChg chg="addSp delSp new mod">
        <pc:chgData name="Daniel Yaniz Carmona" userId="705d9c58-ffbb-4c25-9513-690adf9c6f27" providerId="ADAL" clId="{E3E716E3-883C-4C4D-85A4-7B4EF74FA585}" dt="2023-02-02T18:29:27.736" v="3" actId="22"/>
        <pc:sldMkLst>
          <pc:docMk/>
          <pc:sldMk cId="1510286155" sldId="256"/>
        </pc:sldMkLst>
        <pc:spChg chg="del">
          <ac:chgData name="Daniel Yaniz Carmona" userId="705d9c58-ffbb-4c25-9513-690adf9c6f27" providerId="ADAL" clId="{E3E716E3-883C-4C4D-85A4-7B4EF74FA585}" dt="2023-02-02T18:27:55.681" v="1" actId="478"/>
          <ac:spMkLst>
            <pc:docMk/>
            <pc:sldMk cId="1510286155" sldId="256"/>
            <ac:spMk id="2" creationId="{B19A5161-8934-258E-CCE1-C44987432AB1}"/>
          </ac:spMkLst>
        </pc:spChg>
        <pc:spChg chg="del">
          <ac:chgData name="Daniel Yaniz Carmona" userId="705d9c58-ffbb-4c25-9513-690adf9c6f27" providerId="ADAL" clId="{E3E716E3-883C-4C4D-85A4-7B4EF74FA585}" dt="2023-02-02T18:27:58.948" v="2" actId="478"/>
          <ac:spMkLst>
            <pc:docMk/>
            <pc:sldMk cId="1510286155" sldId="256"/>
            <ac:spMk id="3" creationId="{428BB58D-24DE-E6ED-299A-171560B7AC1F}"/>
          </ac:spMkLst>
        </pc:spChg>
        <pc:picChg chg="add">
          <ac:chgData name="Daniel Yaniz Carmona" userId="705d9c58-ffbb-4c25-9513-690adf9c6f27" providerId="ADAL" clId="{E3E716E3-883C-4C4D-85A4-7B4EF74FA585}" dt="2023-02-02T18:29:27.736" v="3" actId="22"/>
          <ac:picMkLst>
            <pc:docMk/>
            <pc:sldMk cId="1510286155" sldId="256"/>
            <ac:picMk id="5" creationId="{6CB32D09-46FA-5866-8328-6235921FE606}"/>
          </ac:picMkLst>
        </pc:picChg>
      </pc:sldChg>
      <pc:sldChg chg="addSp new mod">
        <pc:chgData name="Daniel Yaniz Carmona" userId="705d9c58-ffbb-4c25-9513-690adf9c6f27" providerId="ADAL" clId="{E3E716E3-883C-4C4D-85A4-7B4EF74FA585}" dt="2023-02-02T18:33:45.170" v="7" actId="22"/>
        <pc:sldMkLst>
          <pc:docMk/>
          <pc:sldMk cId="2596500125" sldId="257"/>
        </pc:sldMkLst>
        <pc:picChg chg="add">
          <ac:chgData name="Daniel Yaniz Carmona" userId="705d9c58-ffbb-4c25-9513-690adf9c6f27" providerId="ADAL" clId="{E3E716E3-883C-4C4D-85A4-7B4EF74FA585}" dt="2023-02-02T18:33:45.170" v="7" actId="22"/>
          <ac:picMkLst>
            <pc:docMk/>
            <pc:sldMk cId="2596500125" sldId="257"/>
            <ac:picMk id="3" creationId="{FAC78AE7-30E4-8AE8-4D83-E03C9FD20C4E}"/>
          </ac:picMkLst>
        </pc:picChg>
      </pc:sldChg>
      <pc:sldChg chg="new del">
        <pc:chgData name="Daniel Yaniz Carmona" userId="705d9c58-ffbb-4c25-9513-690adf9c6f27" providerId="ADAL" clId="{E3E716E3-883C-4C4D-85A4-7B4EF74FA585}" dt="2023-02-02T18:29:35.975" v="5" actId="680"/>
        <pc:sldMkLst>
          <pc:docMk/>
          <pc:sldMk cId="2755024092" sldId="257"/>
        </pc:sldMkLst>
      </pc:sldChg>
      <pc:sldChg chg="addSp modSp new mod">
        <pc:chgData name="Daniel Yaniz Carmona" userId="705d9c58-ffbb-4c25-9513-690adf9c6f27" providerId="ADAL" clId="{E3E716E3-883C-4C4D-85A4-7B4EF74FA585}" dt="2023-02-02T18:48:10.657" v="26" actId="1076"/>
        <pc:sldMkLst>
          <pc:docMk/>
          <pc:sldMk cId="2268229313" sldId="258"/>
        </pc:sldMkLst>
        <pc:spChg chg="add mod">
          <ac:chgData name="Daniel Yaniz Carmona" userId="705d9c58-ffbb-4c25-9513-690adf9c6f27" providerId="ADAL" clId="{E3E716E3-883C-4C4D-85A4-7B4EF74FA585}" dt="2023-02-02T18:48:08.200" v="25" actId="20577"/>
          <ac:spMkLst>
            <pc:docMk/>
            <pc:sldMk cId="2268229313" sldId="258"/>
            <ac:spMk id="4" creationId="{52390223-B318-0F9E-1C56-782B90158738}"/>
          </ac:spMkLst>
        </pc:spChg>
        <pc:picChg chg="add mod">
          <ac:chgData name="Daniel Yaniz Carmona" userId="705d9c58-ffbb-4c25-9513-690adf9c6f27" providerId="ADAL" clId="{E3E716E3-883C-4C4D-85A4-7B4EF74FA585}" dt="2023-02-02T18:48:10.657" v="26" actId="1076"/>
          <ac:picMkLst>
            <pc:docMk/>
            <pc:sldMk cId="2268229313" sldId="258"/>
            <ac:picMk id="3" creationId="{1179F864-CF84-F154-9531-2D37B977DBB2}"/>
          </ac:picMkLst>
        </pc:picChg>
      </pc:sldChg>
      <pc:sldChg chg="addSp new mod">
        <pc:chgData name="Daniel Yaniz Carmona" userId="705d9c58-ffbb-4c25-9513-690adf9c6f27" providerId="ADAL" clId="{E3E716E3-883C-4C4D-85A4-7B4EF74FA585}" dt="2023-02-02T18:49:57.084" v="28" actId="22"/>
        <pc:sldMkLst>
          <pc:docMk/>
          <pc:sldMk cId="2103153780" sldId="259"/>
        </pc:sldMkLst>
        <pc:picChg chg="add">
          <ac:chgData name="Daniel Yaniz Carmona" userId="705d9c58-ffbb-4c25-9513-690adf9c6f27" providerId="ADAL" clId="{E3E716E3-883C-4C4D-85A4-7B4EF74FA585}" dt="2023-02-02T18:49:57.084" v="28" actId="22"/>
          <ac:picMkLst>
            <pc:docMk/>
            <pc:sldMk cId="2103153780" sldId="259"/>
            <ac:picMk id="3" creationId="{EAC7A373-6ADB-DEBA-0464-6E99E1B7463C}"/>
          </ac:picMkLst>
        </pc:picChg>
      </pc:sldChg>
      <pc:sldChg chg="addSp new mod">
        <pc:chgData name="Daniel Yaniz Carmona" userId="705d9c58-ffbb-4c25-9513-690adf9c6f27" providerId="ADAL" clId="{E3E716E3-883C-4C4D-85A4-7B4EF74FA585}" dt="2023-02-02T19:01:01.120" v="30" actId="22"/>
        <pc:sldMkLst>
          <pc:docMk/>
          <pc:sldMk cId="2756974544" sldId="260"/>
        </pc:sldMkLst>
        <pc:picChg chg="add">
          <ac:chgData name="Daniel Yaniz Carmona" userId="705d9c58-ffbb-4c25-9513-690adf9c6f27" providerId="ADAL" clId="{E3E716E3-883C-4C4D-85A4-7B4EF74FA585}" dt="2023-02-02T19:01:01.120" v="30" actId="22"/>
          <ac:picMkLst>
            <pc:docMk/>
            <pc:sldMk cId="2756974544" sldId="260"/>
            <ac:picMk id="3" creationId="{31FDFF8F-473B-24B3-9FBD-C2F6305EB187}"/>
          </ac:picMkLst>
        </pc:picChg>
      </pc:sldChg>
      <pc:sldChg chg="addSp new mod">
        <pc:chgData name="Daniel Yaniz Carmona" userId="705d9c58-ffbb-4c25-9513-690adf9c6f27" providerId="ADAL" clId="{E3E716E3-883C-4C4D-85A4-7B4EF74FA585}" dt="2023-02-02T19:03:21.797" v="32" actId="22"/>
        <pc:sldMkLst>
          <pc:docMk/>
          <pc:sldMk cId="1458184449" sldId="261"/>
        </pc:sldMkLst>
        <pc:picChg chg="add">
          <ac:chgData name="Daniel Yaniz Carmona" userId="705d9c58-ffbb-4c25-9513-690adf9c6f27" providerId="ADAL" clId="{E3E716E3-883C-4C4D-85A4-7B4EF74FA585}" dt="2023-02-02T19:03:21.797" v="32" actId="22"/>
          <ac:picMkLst>
            <pc:docMk/>
            <pc:sldMk cId="1458184449" sldId="261"/>
            <ac:picMk id="3" creationId="{66231F67-6CD9-7456-69D3-CC0E659FFBB6}"/>
          </ac:picMkLst>
        </pc:picChg>
      </pc:sldChg>
      <pc:sldChg chg="addSp new mod">
        <pc:chgData name="Daniel Yaniz Carmona" userId="705d9c58-ffbb-4c25-9513-690adf9c6f27" providerId="ADAL" clId="{E3E716E3-883C-4C4D-85A4-7B4EF74FA585}" dt="2023-02-02T19:05:33.266" v="34" actId="22"/>
        <pc:sldMkLst>
          <pc:docMk/>
          <pc:sldMk cId="115605483" sldId="262"/>
        </pc:sldMkLst>
        <pc:picChg chg="add">
          <ac:chgData name="Daniel Yaniz Carmona" userId="705d9c58-ffbb-4c25-9513-690adf9c6f27" providerId="ADAL" clId="{E3E716E3-883C-4C4D-85A4-7B4EF74FA585}" dt="2023-02-02T19:05:33.266" v="34" actId="22"/>
          <ac:picMkLst>
            <pc:docMk/>
            <pc:sldMk cId="115605483" sldId="262"/>
            <ac:picMk id="3" creationId="{89F88A04-3913-4635-40E0-AD1D32A98CAF}"/>
          </ac:picMkLst>
        </pc:picChg>
      </pc:sldChg>
      <pc:sldChg chg="addSp new mod">
        <pc:chgData name="Daniel Yaniz Carmona" userId="705d9c58-ffbb-4c25-9513-690adf9c6f27" providerId="ADAL" clId="{E3E716E3-883C-4C4D-85A4-7B4EF74FA585}" dt="2023-02-02T19:14:50.369" v="36" actId="22"/>
        <pc:sldMkLst>
          <pc:docMk/>
          <pc:sldMk cId="882399347" sldId="263"/>
        </pc:sldMkLst>
        <pc:picChg chg="add">
          <ac:chgData name="Daniel Yaniz Carmona" userId="705d9c58-ffbb-4c25-9513-690adf9c6f27" providerId="ADAL" clId="{E3E716E3-883C-4C4D-85A4-7B4EF74FA585}" dt="2023-02-02T19:14:50.369" v="36" actId="22"/>
          <ac:picMkLst>
            <pc:docMk/>
            <pc:sldMk cId="882399347" sldId="263"/>
            <ac:picMk id="3" creationId="{C3E29A06-5E07-CB0A-9F38-51DB4155906D}"/>
          </ac:picMkLst>
        </pc:picChg>
      </pc:sldChg>
      <pc:sldChg chg="addSp new mod">
        <pc:chgData name="Daniel Yaniz Carmona" userId="705d9c58-ffbb-4c25-9513-690adf9c6f27" providerId="ADAL" clId="{E3E716E3-883C-4C4D-85A4-7B4EF74FA585}" dt="2023-02-02T19:27:58.511" v="38" actId="22"/>
        <pc:sldMkLst>
          <pc:docMk/>
          <pc:sldMk cId="596679665" sldId="264"/>
        </pc:sldMkLst>
        <pc:picChg chg="add">
          <ac:chgData name="Daniel Yaniz Carmona" userId="705d9c58-ffbb-4c25-9513-690adf9c6f27" providerId="ADAL" clId="{E3E716E3-883C-4C4D-85A4-7B4EF74FA585}" dt="2023-02-02T19:27:58.511" v="38" actId="22"/>
          <ac:picMkLst>
            <pc:docMk/>
            <pc:sldMk cId="596679665" sldId="264"/>
            <ac:picMk id="3" creationId="{DB9A675A-8F3A-1C54-5426-1C2A8FA933C9}"/>
          </ac:picMkLst>
        </pc:picChg>
      </pc:sldChg>
      <pc:sldChg chg="addSp modSp new mod">
        <pc:chgData name="Daniel Yaniz Carmona" userId="705d9c58-ffbb-4c25-9513-690adf9c6f27" providerId="ADAL" clId="{E3E716E3-883C-4C4D-85A4-7B4EF74FA585}" dt="2023-02-02T19:36:36.048" v="51" actId="20577"/>
        <pc:sldMkLst>
          <pc:docMk/>
          <pc:sldMk cId="1582058007" sldId="265"/>
        </pc:sldMkLst>
        <pc:spChg chg="add mod">
          <ac:chgData name="Daniel Yaniz Carmona" userId="705d9c58-ffbb-4c25-9513-690adf9c6f27" providerId="ADAL" clId="{E3E716E3-883C-4C4D-85A4-7B4EF74FA585}" dt="2023-02-02T19:36:36.048" v="51" actId="20577"/>
          <ac:spMkLst>
            <pc:docMk/>
            <pc:sldMk cId="1582058007" sldId="265"/>
            <ac:spMk id="4" creationId="{522FCD0B-B2DF-B89A-9937-E659208B7932}"/>
          </ac:spMkLst>
        </pc:spChg>
        <pc:picChg chg="add">
          <ac:chgData name="Daniel Yaniz Carmona" userId="705d9c58-ffbb-4c25-9513-690adf9c6f27" providerId="ADAL" clId="{E3E716E3-883C-4C4D-85A4-7B4EF74FA585}" dt="2023-02-02T19:29:44.481" v="40" actId="22"/>
          <ac:picMkLst>
            <pc:docMk/>
            <pc:sldMk cId="1582058007" sldId="265"/>
            <ac:picMk id="3" creationId="{9EB9ACE7-A064-8547-09BE-FA9016ECCF20}"/>
          </ac:picMkLst>
        </pc:picChg>
      </pc:sldChg>
      <pc:sldChg chg="addSp new mod">
        <pc:chgData name="Daniel Yaniz Carmona" userId="705d9c58-ffbb-4c25-9513-690adf9c6f27" providerId="ADAL" clId="{E3E716E3-883C-4C4D-85A4-7B4EF74FA585}" dt="2023-02-02T19:36:40.855" v="53" actId="22"/>
        <pc:sldMkLst>
          <pc:docMk/>
          <pc:sldMk cId="3793715533" sldId="266"/>
        </pc:sldMkLst>
        <pc:picChg chg="add">
          <ac:chgData name="Daniel Yaniz Carmona" userId="705d9c58-ffbb-4c25-9513-690adf9c6f27" providerId="ADAL" clId="{E3E716E3-883C-4C4D-85A4-7B4EF74FA585}" dt="2023-02-02T19:36:40.855" v="53" actId="22"/>
          <ac:picMkLst>
            <pc:docMk/>
            <pc:sldMk cId="3793715533" sldId="266"/>
            <ac:picMk id="3" creationId="{A17CCB67-52CD-38D7-DB26-3D71A45BB64A}"/>
          </ac:picMkLst>
        </pc:picChg>
      </pc:sldChg>
      <pc:sldChg chg="addSp modSp new mod">
        <pc:chgData name="Daniel Yaniz Carmona" userId="705d9c58-ffbb-4c25-9513-690adf9c6f27" providerId="ADAL" clId="{E3E716E3-883C-4C4D-85A4-7B4EF74FA585}" dt="2023-02-02T19:46:14.720" v="58" actId="1035"/>
        <pc:sldMkLst>
          <pc:docMk/>
          <pc:sldMk cId="2180766367" sldId="267"/>
        </pc:sldMkLst>
        <pc:picChg chg="add mod">
          <ac:chgData name="Daniel Yaniz Carmona" userId="705d9c58-ffbb-4c25-9513-690adf9c6f27" providerId="ADAL" clId="{E3E716E3-883C-4C4D-85A4-7B4EF74FA585}" dt="2023-02-02T19:46:14.720" v="58" actId="1035"/>
          <ac:picMkLst>
            <pc:docMk/>
            <pc:sldMk cId="2180766367" sldId="267"/>
            <ac:picMk id="3" creationId="{83C8CB00-553E-7F2C-3DF6-5712E0A874CA}"/>
          </ac:picMkLst>
        </pc:picChg>
      </pc:sldChg>
      <pc:sldChg chg="addSp modSp new mod">
        <pc:chgData name="Daniel Yaniz Carmona" userId="705d9c58-ffbb-4c25-9513-690adf9c6f27" providerId="ADAL" clId="{E3E716E3-883C-4C4D-85A4-7B4EF74FA585}" dt="2023-02-03T19:24:59.024" v="86" actId="20577"/>
        <pc:sldMkLst>
          <pc:docMk/>
          <pc:sldMk cId="3846344080" sldId="268"/>
        </pc:sldMkLst>
        <pc:spChg chg="add mod">
          <ac:chgData name="Daniel Yaniz Carmona" userId="705d9c58-ffbb-4c25-9513-690adf9c6f27" providerId="ADAL" clId="{E3E716E3-883C-4C4D-85A4-7B4EF74FA585}" dt="2023-02-03T19:24:59.024" v="86" actId="20577"/>
          <ac:spMkLst>
            <pc:docMk/>
            <pc:sldMk cId="3846344080" sldId="268"/>
            <ac:spMk id="4" creationId="{B1D30668-3C66-55BA-1FA2-58F6D1E471A9}"/>
          </ac:spMkLst>
        </pc:spChg>
        <pc:picChg chg="add">
          <ac:chgData name="Daniel Yaniz Carmona" userId="705d9c58-ffbb-4c25-9513-690adf9c6f27" providerId="ADAL" clId="{E3E716E3-883C-4C4D-85A4-7B4EF74FA585}" dt="2023-02-03T19:17:16.129" v="60" actId="22"/>
          <ac:picMkLst>
            <pc:docMk/>
            <pc:sldMk cId="3846344080" sldId="268"/>
            <ac:picMk id="3" creationId="{5A09E409-18C1-18E4-F004-33722E1BFCD2}"/>
          </ac:picMkLst>
        </pc:picChg>
      </pc:sldChg>
      <pc:sldChg chg="addSp modSp new mod">
        <pc:chgData name="Daniel Yaniz Carmona" userId="705d9c58-ffbb-4c25-9513-690adf9c6f27" providerId="ADAL" clId="{E3E716E3-883C-4C4D-85A4-7B4EF74FA585}" dt="2023-02-09T18:16:48.934" v="108" actId="1036"/>
        <pc:sldMkLst>
          <pc:docMk/>
          <pc:sldMk cId="3643861355" sldId="269"/>
        </pc:sldMkLst>
        <pc:spChg chg="add mod">
          <ac:chgData name="Daniel Yaniz Carmona" userId="705d9c58-ffbb-4c25-9513-690adf9c6f27" providerId="ADAL" clId="{E3E716E3-883C-4C4D-85A4-7B4EF74FA585}" dt="2023-02-09T18:14:41.154" v="107" actId="20577"/>
          <ac:spMkLst>
            <pc:docMk/>
            <pc:sldMk cId="3643861355" sldId="269"/>
            <ac:spMk id="2" creationId="{F4417F40-8FF0-383C-84CB-ED7AF823AA3F}"/>
          </ac:spMkLst>
        </pc:spChg>
        <pc:picChg chg="add mod">
          <ac:chgData name="Daniel Yaniz Carmona" userId="705d9c58-ffbb-4c25-9513-690adf9c6f27" providerId="ADAL" clId="{E3E716E3-883C-4C4D-85A4-7B4EF74FA585}" dt="2023-02-09T18:16:48.934" v="108" actId="1036"/>
          <ac:picMkLst>
            <pc:docMk/>
            <pc:sldMk cId="3643861355" sldId="269"/>
            <ac:picMk id="3" creationId="{AFBD6C47-C0A8-A054-D117-2FD90F70A2F0}"/>
          </ac:picMkLst>
        </pc:picChg>
      </pc:sldChg>
      <pc:sldChg chg="addSp new mod">
        <pc:chgData name="Daniel Yaniz Carmona" userId="705d9c58-ffbb-4c25-9513-690adf9c6f27" providerId="ADAL" clId="{E3E716E3-883C-4C4D-85A4-7B4EF74FA585}" dt="2023-02-03T19:32:08.555" v="89" actId="22"/>
        <pc:sldMkLst>
          <pc:docMk/>
          <pc:sldMk cId="1303464588" sldId="270"/>
        </pc:sldMkLst>
        <pc:picChg chg="add">
          <ac:chgData name="Daniel Yaniz Carmona" userId="705d9c58-ffbb-4c25-9513-690adf9c6f27" providerId="ADAL" clId="{E3E716E3-883C-4C4D-85A4-7B4EF74FA585}" dt="2023-02-03T19:32:08.555" v="89" actId="22"/>
          <ac:picMkLst>
            <pc:docMk/>
            <pc:sldMk cId="1303464588" sldId="270"/>
            <ac:picMk id="3" creationId="{47CB7454-5D39-564D-75E2-FB8C7D6A4BCB}"/>
          </ac:picMkLst>
        </pc:picChg>
      </pc:sldChg>
      <pc:sldChg chg="addSp new mod">
        <pc:chgData name="Daniel Yaniz Carmona" userId="705d9c58-ffbb-4c25-9513-690adf9c6f27" providerId="ADAL" clId="{E3E716E3-883C-4C4D-85A4-7B4EF74FA585}" dt="2023-02-03T19:48:08.398" v="91" actId="22"/>
        <pc:sldMkLst>
          <pc:docMk/>
          <pc:sldMk cId="154650956" sldId="271"/>
        </pc:sldMkLst>
        <pc:picChg chg="add">
          <ac:chgData name="Daniel Yaniz Carmona" userId="705d9c58-ffbb-4c25-9513-690adf9c6f27" providerId="ADAL" clId="{E3E716E3-883C-4C4D-85A4-7B4EF74FA585}" dt="2023-02-03T19:48:08.398" v="91" actId="22"/>
          <ac:picMkLst>
            <pc:docMk/>
            <pc:sldMk cId="154650956" sldId="271"/>
            <ac:picMk id="3" creationId="{CD779FA8-A9CC-F1C9-46A5-D91998B3118E}"/>
          </ac:picMkLst>
        </pc:picChg>
      </pc:sldChg>
      <pc:sldChg chg="addSp modSp new mod">
        <pc:chgData name="Daniel Yaniz Carmona" userId="705d9c58-ffbb-4c25-9513-690adf9c6f27" providerId="ADAL" clId="{E3E716E3-883C-4C4D-85A4-7B4EF74FA585}" dt="2023-02-09T18:25:27.602" v="184" actId="1036"/>
        <pc:sldMkLst>
          <pc:docMk/>
          <pc:sldMk cId="1785830128" sldId="272"/>
        </pc:sldMkLst>
        <pc:spChg chg="add mod">
          <ac:chgData name="Daniel Yaniz Carmona" userId="705d9c58-ffbb-4c25-9513-690adf9c6f27" providerId="ADAL" clId="{E3E716E3-883C-4C4D-85A4-7B4EF74FA585}" dt="2023-02-09T18:25:23.768" v="183" actId="20577"/>
          <ac:spMkLst>
            <pc:docMk/>
            <pc:sldMk cId="1785830128" sldId="272"/>
            <ac:spMk id="2" creationId="{D2FB5C1D-9677-C35D-0CE7-9046FF63ACB9}"/>
          </ac:spMkLst>
        </pc:spChg>
        <pc:picChg chg="add mod">
          <ac:chgData name="Daniel Yaniz Carmona" userId="705d9c58-ffbb-4c25-9513-690adf9c6f27" providerId="ADAL" clId="{E3E716E3-883C-4C4D-85A4-7B4EF74FA585}" dt="2023-02-09T18:25:27.602" v="184" actId="1036"/>
          <ac:picMkLst>
            <pc:docMk/>
            <pc:sldMk cId="1785830128" sldId="272"/>
            <ac:picMk id="3" creationId="{40A19882-5C5A-99D3-2201-8517510BED18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25:40.835" v="186" actId="22"/>
        <pc:sldMkLst>
          <pc:docMk/>
          <pc:sldMk cId="194394007" sldId="273"/>
        </pc:sldMkLst>
        <pc:picChg chg="add">
          <ac:chgData name="Daniel Yaniz Carmona" userId="705d9c58-ffbb-4c25-9513-690adf9c6f27" providerId="ADAL" clId="{E3E716E3-883C-4C4D-85A4-7B4EF74FA585}" dt="2023-02-09T18:25:40.835" v="186" actId="22"/>
          <ac:picMkLst>
            <pc:docMk/>
            <pc:sldMk cId="194394007" sldId="273"/>
            <ac:picMk id="3" creationId="{EA40D0CB-EE81-4BFE-3F96-75C6275E278A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30:27.473" v="188" actId="22"/>
        <pc:sldMkLst>
          <pc:docMk/>
          <pc:sldMk cId="1952479829" sldId="274"/>
        </pc:sldMkLst>
        <pc:picChg chg="add">
          <ac:chgData name="Daniel Yaniz Carmona" userId="705d9c58-ffbb-4c25-9513-690adf9c6f27" providerId="ADAL" clId="{E3E716E3-883C-4C4D-85A4-7B4EF74FA585}" dt="2023-02-09T18:30:27.473" v="188" actId="22"/>
          <ac:picMkLst>
            <pc:docMk/>
            <pc:sldMk cId="1952479829" sldId="274"/>
            <ac:picMk id="3" creationId="{7256F35C-7569-52A3-CF77-BE66B1539FC5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31:58.363" v="190" actId="22"/>
        <pc:sldMkLst>
          <pc:docMk/>
          <pc:sldMk cId="1045513092" sldId="275"/>
        </pc:sldMkLst>
        <pc:picChg chg="add">
          <ac:chgData name="Daniel Yaniz Carmona" userId="705d9c58-ffbb-4c25-9513-690adf9c6f27" providerId="ADAL" clId="{E3E716E3-883C-4C4D-85A4-7B4EF74FA585}" dt="2023-02-09T18:31:58.363" v="190" actId="22"/>
          <ac:picMkLst>
            <pc:docMk/>
            <pc:sldMk cId="1045513092" sldId="275"/>
            <ac:picMk id="3" creationId="{E2FF21E4-97AC-6371-D686-A330B1169EDB}"/>
          </ac:picMkLst>
        </pc:picChg>
      </pc:sldChg>
      <pc:sldChg chg="addSp new del mod">
        <pc:chgData name="Daniel Yaniz Carmona" userId="705d9c58-ffbb-4c25-9513-690adf9c6f27" providerId="ADAL" clId="{E3E716E3-883C-4C4D-85A4-7B4EF74FA585}" dt="2023-02-09T18:39:37.967" v="195" actId="47"/>
        <pc:sldMkLst>
          <pc:docMk/>
          <pc:sldMk cId="85206542" sldId="276"/>
        </pc:sldMkLst>
        <pc:picChg chg="add">
          <ac:chgData name="Daniel Yaniz Carmona" userId="705d9c58-ffbb-4c25-9513-690adf9c6f27" providerId="ADAL" clId="{E3E716E3-883C-4C4D-85A4-7B4EF74FA585}" dt="2023-02-09T18:37:51.593" v="192" actId="22"/>
          <ac:picMkLst>
            <pc:docMk/>
            <pc:sldMk cId="85206542" sldId="276"/>
            <ac:picMk id="3" creationId="{2DC9493E-FA88-CAEF-5C91-618DF7C247F7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39:30.366" v="194" actId="22"/>
        <pc:sldMkLst>
          <pc:docMk/>
          <pc:sldMk cId="173677261" sldId="277"/>
        </pc:sldMkLst>
        <pc:picChg chg="add">
          <ac:chgData name="Daniel Yaniz Carmona" userId="705d9c58-ffbb-4c25-9513-690adf9c6f27" providerId="ADAL" clId="{E3E716E3-883C-4C4D-85A4-7B4EF74FA585}" dt="2023-02-09T18:39:30.366" v="194" actId="22"/>
          <ac:picMkLst>
            <pc:docMk/>
            <pc:sldMk cId="173677261" sldId="277"/>
            <ac:picMk id="3" creationId="{9309CF04-F85C-CD57-F53F-C1CB8BD8E81D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39:48.058" v="197" actId="22"/>
        <pc:sldMkLst>
          <pc:docMk/>
          <pc:sldMk cId="1500082655" sldId="278"/>
        </pc:sldMkLst>
        <pc:picChg chg="add">
          <ac:chgData name="Daniel Yaniz Carmona" userId="705d9c58-ffbb-4c25-9513-690adf9c6f27" providerId="ADAL" clId="{E3E716E3-883C-4C4D-85A4-7B4EF74FA585}" dt="2023-02-09T18:39:48.058" v="197" actId="22"/>
          <ac:picMkLst>
            <pc:docMk/>
            <pc:sldMk cId="1500082655" sldId="278"/>
            <ac:picMk id="3" creationId="{54FFD5DA-3089-F31A-E831-7F07E1637B01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41:50.757" v="199" actId="22"/>
        <pc:sldMkLst>
          <pc:docMk/>
          <pc:sldMk cId="426748824" sldId="279"/>
        </pc:sldMkLst>
        <pc:picChg chg="add">
          <ac:chgData name="Daniel Yaniz Carmona" userId="705d9c58-ffbb-4c25-9513-690adf9c6f27" providerId="ADAL" clId="{E3E716E3-883C-4C4D-85A4-7B4EF74FA585}" dt="2023-02-09T18:41:50.757" v="199" actId="22"/>
          <ac:picMkLst>
            <pc:docMk/>
            <pc:sldMk cId="426748824" sldId="279"/>
            <ac:picMk id="3" creationId="{13B68D0C-ACB9-2503-CCFE-E380BA48EA45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45:10.130" v="201" actId="22"/>
        <pc:sldMkLst>
          <pc:docMk/>
          <pc:sldMk cId="1559608202" sldId="280"/>
        </pc:sldMkLst>
        <pc:picChg chg="add">
          <ac:chgData name="Daniel Yaniz Carmona" userId="705d9c58-ffbb-4c25-9513-690adf9c6f27" providerId="ADAL" clId="{E3E716E3-883C-4C4D-85A4-7B4EF74FA585}" dt="2023-02-09T18:45:10.130" v="201" actId="22"/>
          <ac:picMkLst>
            <pc:docMk/>
            <pc:sldMk cId="1559608202" sldId="280"/>
            <ac:picMk id="3" creationId="{58428CB1-9BED-7954-940B-43259BDAF1FD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47:16.926" v="203" actId="22"/>
        <pc:sldMkLst>
          <pc:docMk/>
          <pc:sldMk cId="955468533" sldId="281"/>
        </pc:sldMkLst>
        <pc:picChg chg="add">
          <ac:chgData name="Daniel Yaniz Carmona" userId="705d9c58-ffbb-4c25-9513-690adf9c6f27" providerId="ADAL" clId="{E3E716E3-883C-4C4D-85A4-7B4EF74FA585}" dt="2023-02-09T18:47:16.926" v="203" actId="22"/>
          <ac:picMkLst>
            <pc:docMk/>
            <pc:sldMk cId="955468533" sldId="281"/>
            <ac:picMk id="3" creationId="{20FE84A6-9086-032D-1277-C5D29A36EA65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48:04.695" v="205" actId="22"/>
        <pc:sldMkLst>
          <pc:docMk/>
          <pc:sldMk cId="2528425982" sldId="282"/>
        </pc:sldMkLst>
        <pc:picChg chg="add">
          <ac:chgData name="Daniel Yaniz Carmona" userId="705d9c58-ffbb-4c25-9513-690adf9c6f27" providerId="ADAL" clId="{E3E716E3-883C-4C4D-85A4-7B4EF74FA585}" dt="2023-02-09T18:48:04.695" v="205" actId="22"/>
          <ac:picMkLst>
            <pc:docMk/>
            <pc:sldMk cId="2528425982" sldId="282"/>
            <ac:picMk id="3" creationId="{BFC4335E-0390-3E51-A7E9-109A1C079183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49:30.467" v="207" actId="22"/>
        <pc:sldMkLst>
          <pc:docMk/>
          <pc:sldMk cId="2269966527" sldId="283"/>
        </pc:sldMkLst>
        <pc:picChg chg="add">
          <ac:chgData name="Daniel Yaniz Carmona" userId="705d9c58-ffbb-4c25-9513-690adf9c6f27" providerId="ADAL" clId="{E3E716E3-883C-4C4D-85A4-7B4EF74FA585}" dt="2023-02-09T18:49:30.467" v="207" actId="22"/>
          <ac:picMkLst>
            <pc:docMk/>
            <pc:sldMk cId="2269966527" sldId="283"/>
            <ac:picMk id="3" creationId="{6EE5F762-5A62-74D5-46DE-9772C49BFBE7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51:24.065" v="209" actId="22"/>
        <pc:sldMkLst>
          <pc:docMk/>
          <pc:sldMk cId="3409976643" sldId="284"/>
        </pc:sldMkLst>
        <pc:picChg chg="add">
          <ac:chgData name="Daniel Yaniz Carmona" userId="705d9c58-ffbb-4c25-9513-690adf9c6f27" providerId="ADAL" clId="{E3E716E3-883C-4C4D-85A4-7B4EF74FA585}" dt="2023-02-09T18:51:24.065" v="209" actId="22"/>
          <ac:picMkLst>
            <pc:docMk/>
            <pc:sldMk cId="3409976643" sldId="284"/>
            <ac:picMk id="3" creationId="{E55620D4-3582-DDA2-904B-E1E6B434887A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52:14.653" v="211" actId="22"/>
        <pc:sldMkLst>
          <pc:docMk/>
          <pc:sldMk cId="3739083124" sldId="285"/>
        </pc:sldMkLst>
        <pc:picChg chg="add">
          <ac:chgData name="Daniel Yaniz Carmona" userId="705d9c58-ffbb-4c25-9513-690adf9c6f27" providerId="ADAL" clId="{E3E716E3-883C-4C4D-85A4-7B4EF74FA585}" dt="2023-02-09T18:52:14.653" v="211" actId="22"/>
          <ac:picMkLst>
            <pc:docMk/>
            <pc:sldMk cId="3739083124" sldId="285"/>
            <ac:picMk id="3" creationId="{5CEF4A33-830C-9710-53DD-9CDD9752FFEF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8:55:54.268" v="213" actId="22"/>
        <pc:sldMkLst>
          <pc:docMk/>
          <pc:sldMk cId="3233388358" sldId="286"/>
        </pc:sldMkLst>
        <pc:picChg chg="add">
          <ac:chgData name="Daniel Yaniz Carmona" userId="705d9c58-ffbb-4c25-9513-690adf9c6f27" providerId="ADAL" clId="{E3E716E3-883C-4C4D-85A4-7B4EF74FA585}" dt="2023-02-09T18:55:54.268" v="213" actId="22"/>
          <ac:picMkLst>
            <pc:docMk/>
            <pc:sldMk cId="3233388358" sldId="286"/>
            <ac:picMk id="3" creationId="{B9ED22EC-371B-28A3-1A2B-22CA278A35A2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9:04:39.587" v="215" actId="22"/>
        <pc:sldMkLst>
          <pc:docMk/>
          <pc:sldMk cId="241563364" sldId="287"/>
        </pc:sldMkLst>
        <pc:picChg chg="add">
          <ac:chgData name="Daniel Yaniz Carmona" userId="705d9c58-ffbb-4c25-9513-690adf9c6f27" providerId="ADAL" clId="{E3E716E3-883C-4C4D-85A4-7B4EF74FA585}" dt="2023-02-09T19:04:39.587" v="215" actId="22"/>
          <ac:picMkLst>
            <pc:docMk/>
            <pc:sldMk cId="241563364" sldId="287"/>
            <ac:picMk id="3" creationId="{13194886-088B-1B63-D09B-54F5B7F89CF8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9:05:43.002" v="217" actId="22"/>
        <pc:sldMkLst>
          <pc:docMk/>
          <pc:sldMk cId="2681280940" sldId="288"/>
        </pc:sldMkLst>
        <pc:picChg chg="add">
          <ac:chgData name="Daniel Yaniz Carmona" userId="705d9c58-ffbb-4c25-9513-690adf9c6f27" providerId="ADAL" clId="{E3E716E3-883C-4C4D-85A4-7B4EF74FA585}" dt="2023-02-09T19:05:43.002" v="217" actId="22"/>
          <ac:picMkLst>
            <pc:docMk/>
            <pc:sldMk cId="2681280940" sldId="288"/>
            <ac:picMk id="3" creationId="{7B41E390-7BC8-8A3B-A96C-D95BF730BB0D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9:08:11.514" v="219" actId="22"/>
        <pc:sldMkLst>
          <pc:docMk/>
          <pc:sldMk cId="435729095" sldId="289"/>
        </pc:sldMkLst>
        <pc:picChg chg="add">
          <ac:chgData name="Daniel Yaniz Carmona" userId="705d9c58-ffbb-4c25-9513-690adf9c6f27" providerId="ADAL" clId="{E3E716E3-883C-4C4D-85A4-7B4EF74FA585}" dt="2023-02-09T19:08:11.514" v="219" actId="22"/>
          <ac:picMkLst>
            <pc:docMk/>
            <pc:sldMk cId="435729095" sldId="289"/>
            <ac:picMk id="3" creationId="{77CB5997-355A-12E6-C495-6F751C5DDE92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9:10:31.286" v="221" actId="22"/>
        <pc:sldMkLst>
          <pc:docMk/>
          <pc:sldMk cId="2638017835" sldId="290"/>
        </pc:sldMkLst>
        <pc:picChg chg="add">
          <ac:chgData name="Daniel Yaniz Carmona" userId="705d9c58-ffbb-4c25-9513-690adf9c6f27" providerId="ADAL" clId="{E3E716E3-883C-4C4D-85A4-7B4EF74FA585}" dt="2023-02-09T19:10:31.286" v="221" actId="22"/>
          <ac:picMkLst>
            <pc:docMk/>
            <pc:sldMk cId="2638017835" sldId="290"/>
            <ac:picMk id="3" creationId="{DD16E0CD-2C5D-79B3-895A-12B9BE99A625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9:11:27.177" v="223" actId="22"/>
        <pc:sldMkLst>
          <pc:docMk/>
          <pc:sldMk cId="3512841094" sldId="291"/>
        </pc:sldMkLst>
        <pc:picChg chg="add">
          <ac:chgData name="Daniel Yaniz Carmona" userId="705d9c58-ffbb-4c25-9513-690adf9c6f27" providerId="ADAL" clId="{E3E716E3-883C-4C4D-85A4-7B4EF74FA585}" dt="2023-02-09T19:11:27.177" v="223" actId="22"/>
          <ac:picMkLst>
            <pc:docMk/>
            <pc:sldMk cId="3512841094" sldId="291"/>
            <ac:picMk id="3" creationId="{C6DCF4AA-3BFD-890C-2FD6-3E8520383C51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9:17:05.790" v="225" actId="22"/>
        <pc:sldMkLst>
          <pc:docMk/>
          <pc:sldMk cId="814359686" sldId="292"/>
        </pc:sldMkLst>
        <pc:picChg chg="add">
          <ac:chgData name="Daniel Yaniz Carmona" userId="705d9c58-ffbb-4c25-9513-690adf9c6f27" providerId="ADAL" clId="{E3E716E3-883C-4C4D-85A4-7B4EF74FA585}" dt="2023-02-09T19:17:05.790" v="225" actId="22"/>
          <ac:picMkLst>
            <pc:docMk/>
            <pc:sldMk cId="814359686" sldId="292"/>
            <ac:picMk id="3" creationId="{F2B08D82-2A4C-4896-5256-22922CA88E4E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9:21:29.386" v="227" actId="22"/>
        <pc:sldMkLst>
          <pc:docMk/>
          <pc:sldMk cId="2884181038" sldId="293"/>
        </pc:sldMkLst>
        <pc:picChg chg="add">
          <ac:chgData name="Daniel Yaniz Carmona" userId="705d9c58-ffbb-4c25-9513-690adf9c6f27" providerId="ADAL" clId="{E3E716E3-883C-4C4D-85A4-7B4EF74FA585}" dt="2023-02-09T19:21:29.386" v="227" actId="22"/>
          <ac:picMkLst>
            <pc:docMk/>
            <pc:sldMk cId="2884181038" sldId="293"/>
            <ac:picMk id="3" creationId="{A158E89D-9134-5D11-469F-D4BBBA1FCACC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9:26:14.869" v="229" actId="22"/>
        <pc:sldMkLst>
          <pc:docMk/>
          <pc:sldMk cId="2612038293" sldId="294"/>
        </pc:sldMkLst>
        <pc:picChg chg="add">
          <ac:chgData name="Daniel Yaniz Carmona" userId="705d9c58-ffbb-4c25-9513-690adf9c6f27" providerId="ADAL" clId="{E3E716E3-883C-4C4D-85A4-7B4EF74FA585}" dt="2023-02-09T19:26:14.869" v="229" actId="22"/>
          <ac:picMkLst>
            <pc:docMk/>
            <pc:sldMk cId="2612038293" sldId="294"/>
            <ac:picMk id="3" creationId="{5FE237B9-34D8-939E-06E9-FC520D986884}"/>
          </ac:picMkLst>
        </pc:picChg>
      </pc:sldChg>
      <pc:sldChg chg="addSp new mod">
        <pc:chgData name="Daniel Yaniz Carmona" userId="705d9c58-ffbb-4c25-9513-690adf9c6f27" providerId="ADAL" clId="{E3E716E3-883C-4C4D-85A4-7B4EF74FA585}" dt="2023-02-09T19:34:09.398" v="231" actId="22"/>
        <pc:sldMkLst>
          <pc:docMk/>
          <pc:sldMk cId="1891304354" sldId="295"/>
        </pc:sldMkLst>
        <pc:picChg chg="add">
          <ac:chgData name="Daniel Yaniz Carmona" userId="705d9c58-ffbb-4c25-9513-690adf9c6f27" providerId="ADAL" clId="{E3E716E3-883C-4C4D-85A4-7B4EF74FA585}" dt="2023-02-09T19:34:09.398" v="231" actId="22"/>
          <ac:picMkLst>
            <pc:docMk/>
            <pc:sldMk cId="1891304354" sldId="295"/>
            <ac:picMk id="3" creationId="{40C23EC4-FFC6-4D85-868A-991F22E9B8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30FE4-5A75-80A6-D25D-064255352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2BEB14-57C3-6E13-9AEB-3C4CBDA52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EE708C-6107-6187-516F-DD3ADFC8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D89966-E46A-391A-0033-330E4EEE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9EB2F-6728-F345-FF7E-75E92410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4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77114-9AAE-39AB-C9A6-77CEA1BF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2FA82C-0118-14B8-C27C-385F205EF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54EA5-3139-8483-DAF3-20C653ED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53146D-1920-50EC-3F46-C4CDF54C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BF5351-FF8D-1DC0-AE15-335EAC8B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45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3F67A6E-892E-F265-C220-F55BC156A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E6F951-3135-B418-EBF2-193166C2C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1131C4-F1A8-194E-A1CF-F10B6FB2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6E65E2-92A5-2757-6AC8-9C6EC828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100A30-8E76-1ECE-7EC0-868501E5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008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0E555-AF6E-ADC8-7CF6-1150C83C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610273-0018-898A-17CC-EDB16F05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0FDA31-8534-AAB9-60DD-BEBFCB51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8ABFB5-23BC-2F2E-68AB-1599AB9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AF65D-8CE3-0676-A97B-91C9852A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33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CD7D8-C60A-5041-9E19-EA3400F5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03E2-6896-969A-2B55-0713D849F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94DC67-D72A-5E26-3851-597435DA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29FF51-1684-E781-453A-030A5F58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E3B59D-9234-FE82-95C4-C9F1AF24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57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F27A0-FC15-EBEB-4253-4292FE90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B2AB32-EF49-CF0A-ED56-589BCA301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325A78-D3F8-C625-8C09-B87BE16AC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36239E-169A-BBF2-8982-E8523BB8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5923DA-9C21-1A3E-D05B-5607CCD4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0C47D1-6F47-D55F-E6E4-784CB0BB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92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B9BEA-F67D-0625-E35C-7DA94938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C9A6D5-5611-3335-538E-E7E3EC049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443433-EF41-2048-6B31-C02C5485B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23925F-58A9-FB6E-C666-38C939D8A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FDEF52A-858D-9040-81A8-644785C40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7789D3-F3B7-DA7D-5F55-0456A34B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3B8657B-75B1-AF43-90FE-2D6CA484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55F5E8-986A-ADF4-71FC-B0C201D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81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0F924-E307-19D3-B505-0901D0C8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D60B45-E2AB-F3EA-9A1C-106AFBBD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2989B8-A7D4-458D-370C-D942558F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8CEE72-67E5-041D-71C2-1CDFDA9F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389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CD3FB6-E47E-F64C-0C5E-233C8ADA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1B49072-6F14-4709-4002-0AF26BEE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422DAD-E82E-ED7A-7A02-65710453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1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CD167-E654-FE90-57DB-AACFD795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D786E0-21C7-FAC1-8CB9-42031F2A8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068254-6259-4D98-E380-894768972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D0206D-3A47-75E6-D410-BDD0550B5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787BFF-1B84-8A67-CB9C-84E52F91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CE4B37-95AE-DB63-686A-EF4E4B56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92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BFC59-8EC8-01D6-B943-B144DEAD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B6269DC-F930-F951-AF4D-146F97C01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13F2DA-940A-2546-ABB7-FD541C4A3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C7150B-B3BF-BB5A-9B46-A0C49AF6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A86357-D0C5-70D4-4621-3F751660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840D8A-708F-656C-1690-0992F1B3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980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252D0E-FE92-8192-D62E-E9A2A497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0C99E8-BA88-C89A-00D8-6F8728F36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12258E-C28F-B455-3A90-441BB15C0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AB315-4C2E-409B-8F56-35A9AB4784D5}" type="datetimeFigureOut">
              <a:rPr lang="es-ES" smtClean="0"/>
              <a:t>09/02/2023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92219-9FA9-0D23-2DBE-F5A993AE7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DE89A8-279C-4444-EE8A-0B4C7CFE9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78736-C009-478B-9CDD-9742F9C3D9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5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CB32D09-46FA-5866-8328-6235921FE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8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B9ACE7-A064-8547-09BE-FA9016EC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2FCD0B-B2DF-B89A-9937-E659208B7932}"/>
              </a:ext>
            </a:extLst>
          </p:cNvPr>
          <p:cNvSpPr txBox="1"/>
          <p:nvPr/>
        </p:nvSpPr>
        <p:spPr>
          <a:xfrm>
            <a:off x="8579796" y="1605064"/>
            <a:ext cx="14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1582058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7CCB67-52CD-38D7-DB26-3D71A45B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1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C8CB00-553E-7F2C-3DF6-5712E0A8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18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6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09E409-18C1-18E4-F004-33722E1B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D30668-3C66-55BA-1FA2-58F6D1E471A9}"/>
              </a:ext>
            </a:extLst>
          </p:cNvPr>
          <p:cNvSpPr txBox="1"/>
          <p:nvPr/>
        </p:nvSpPr>
        <p:spPr>
          <a:xfrm>
            <a:off x="5661498" y="5564221"/>
            <a:ext cx="390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Importante definiciones</a:t>
            </a:r>
          </a:p>
        </p:txBody>
      </p:sp>
    </p:spTree>
    <p:extLst>
      <p:ext uri="{BB962C8B-B14F-4D97-AF65-F5344CB8AC3E}">
        <p14:creationId xmlns:p14="http://schemas.microsoft.com/office/powerpoint/2010/main" val="384634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BD6C47-C0A8-A054-D117-2FD90F70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4417F40-8FF0-383C-84CB-ED7AF823AA3F}"/>
              </a:ext>
            </a:extLst>
          </p:cNvPr>
          <p:cNvSpPr txBox="1"/>
          <p:nvPr/>
        </p:nvSpPr>
        <p:spPr>
          <a:xfrm>
            <a:off x="4345757" y="4892511"/>
            <a:ext cx="421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Entra si o si</a:t>
            </a:r>
          </a:p>
        </p:txBody>
      </p:sp>
    </p:spTree>
    <p:extLst>
      <p:ext uri="{BB962C8B-B14F-4D97-AF65-F5344CB8AC3E}">
        <p14:creationId xmlns:p14="http://schemas.microsoft.com/office/powerpoint/2010/main" val="364386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CB7454-5D39-564D-75E2-FB8C7D6A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6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779FA8-A9CC-F1C9-46A5-D91998B3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A19882-5C5A-99D3-2201-8517510B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2FB5C1D-9677-C35D-0CE7-9046FF63ACB9}"/>
              </a:ext>
            </a:extLst>
          </p:cNvPr>
          <p:cNvSpPr txBox="1"/>
          <p:nvPr/>
        </p:nvSpPr>
        <p:spPr>
          <a:xfrm>
            <a:off x="4411744" y="5863472"/>
            <a:ext cx="421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definición que tiene negrita entra seguro</a:t>
            </a:r>
          </a:p>
        </p:txBody>
      </p:sp>
    </p:spTree>
    <p:extLst>
      <p:ext uri="{BB962C8B-B14F-4D97-AF65-F5344CB8AC3E}">
        <p14:creationId xmlns:p14="http://schemas.microsoft.com/office/powerpoint/2010/main" val="178583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40D0CB-EE81-4BFE-3F96-75C6275E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56F35C-7569-52A3-CF77-BE66B153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C78AE7-30E4-8AE8-4D83-E03C9FD2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0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FF21E4-97AC-6371-D686-A330B116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13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09CF04-F85C-CD57-F53F-C1CB8BD8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FFD5DA-3089-F31A-E831-7F07E1637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2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B68D0C-ACB9-2503-CCFE-E380BA48E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428CB1-9BED-7954-940B-43259BDA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08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FE84A6-9086-032D-1277-C5D29A36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68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C4335E-0390-3E51-A7E9-109A1C07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5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E5F762-5A62-74D5-46DE-9772C49B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6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5620D4-3582-DDA2-904B-E1E6B434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76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EF4A33-830C-9710-53DD-9CDD9752F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79F864-CF84-F154-9531-2D37B977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094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390223-B318-0F9E-1C56-782B90158738}"/>
              </a:ext>
            </a:extLst>
          </p:cNvPr>
          <p:cNvSpPr txBox="1"/>
          <p:nvPr/>
        </p:nvSpPr>
        <p:spPr>
          <a:xfrm>
            <a:off x="6848272" y="195526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POCO IMPORTANTE</a:t>
            </a:r>
          </a:p>
        </p:txBody>
      </p:sp>
    </p:spTree>
    <p:extLst>
      <p:ext uri="{BB962C8B-B14F-4D97-AF65-F5344CB8AC3E}">
        <p14:creationId xmlns:p14="http://schemas.microsoft.com/office/powerpoint/2010/main" val="2268229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ED22EC-371B-28A3-1A2B-22CA278A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8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194886-088B-1B63-D09B-54F5B7F8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3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41E390-7BC8-8A3B-A96C-D95BF730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80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CB5997-355A-12E6-C495-6F751C5D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9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16E0CD-2C5D-79B3-895A-12B9BE99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7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DCF4AA-3BFD-890C-2FD6-3E852038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1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B08D82-2A4C-4896-5256-22922CA8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5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58E89D-9134-5D11-469F-D4BBBA1F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8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E237B9-34D8-939E-06E9-FC520D98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38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C23EC4-FFC6-4D85-868A-991F22E9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C7A373-6ADB-DEBA-0464-6E99E1B74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5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FDFF8F-473B-24B3-9FBD-C2F6305E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7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231F67-6CD9-7456-69D3-CC0E659F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8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F88A04-3913-4635-40E0-AD1D32A9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E29A06-5E07-CB0A-9F38-51DB4155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9A675A-8F3A-1C54-5426-1C2A8FA9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796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16</Words>
  <Application>Microsoft Office PowerPoint</Application>
  <PresentationFormat>Panorámica</PresentationFormat>
  <Paragraphs>5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Yaniz Carmona</dc:creator>
  <cp:lastModifiedBy>Daniel Yaniz Carmona</cp:lastModifiedBy>
  <cp:revision>1</cp:revision>
  <dcterms:created xsi:type="dcterms:W3CDTF">2023-02-02T18:27:49Z</dcterms:created>
  <dcterms:modified xsi:type="dcterms:W3CDTF">2023-02-09T19:34:17Z</dcterms:modified>
</cp:coreProperties>
</file>